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E16FA-7821-4130-A824-79153C7C80B1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CB247-1ADD-42E9-A56F-DFB64C92ED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2.infourok.ru/uploads/ex/019b/0001883a-4611f36c/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s://ds02.infourok.ru/uploads/ex/019b/0001883a-4611f36c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s02.infourok.ru/uploads/ex/019b/0001883a-4611f36c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2.infourok.ru/uploads/ex/019b/0001883a-4611f36c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019b/0001883a-4611f36c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2.infourok.ru/uploads/ex/019b/0001883a-4611f36c/img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2.infourok.ru/uploads/ex/019b/0001883a-4611f36c/img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2.infourok.ru/uploads/ex/019b/0001883a-4611f36c/img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2016-10-27T19:21:57Z</dcterms:created>
  <dcterms:modified xsi:type="dcterms:W3CDTF">2016-10-27T20:01:46Z</dcterms:modified>
</cp:coreProperties>
</file>